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9" r:id="rId2"/>
    <p:sldId id="284" r:id="rId3"/>
    <p:sldId id="280" r:id="rId4"/>
    <p:sldId id="281" r:id="rId5"/>
    <p:sldId id="258" r:id="rId6"/>
    <p:sldId id="259" r:id="rId7"/>
    <p:sldId id="261" r:id="rId8"/>
    <p:sldId id="273" r:id="rId9"/>
    <p:sldId id="274" r:id="rId10"/>
    <p:sldId id="263" r:id="rId11"/>
    <p:sldId id="276" r:id="rId12"/>
    <p:sldId id="275" r:id="rId13"/>
    <p:sldId id="264" r:id="rId14"/>
    <p:sldId id="271" r:id="rId15"/>
    <p:sldId id="277" r:id="rId16"/>
    <p:sldId id="279" r:id="rId17"/>
    <p:sldId id="272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CC4"/>
    <a:srgbClr val="00B0F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693" autoAdjust="0"/>
    <p:restoredTop sz="94139" autoAdjust="0"/>
  </p:normalViewPr>
  <p:slideViewPr>
    <p:cSldViewPr>
      <p:cViewPr varScale="1">
        <p:scale>
          <a:sx n="69" d="100"/>
          <a:sy n="69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72F64-6D3F-453E-9B84-C85D92C0058A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10AC2-A23C-4541-843E-3597EB2B31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2293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0AC2-A23C-4541-843E-3597EB2B31A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0AC2-A23C-4541-843E-3597EB2B31A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10AC2-A23C-4541-843E-3597EB2B31A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201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82296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7114" y="2155371"/>
            <a:ext cx="6019800" cy="432435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0480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43000" y="2895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1871" y="685800"/>
            <a:ext cx="7772400" cy="1295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2060"/>
                </a:solidFill>
              </a:rPr>
              <a:t>মূল্যায়নঃ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1871" y="1981200"/>
            <a:ext cx="7772400" cy="40386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6000" dirty="0" smtClean="0">
                <a:solidFill>
                  <a:srgbClr val="00B050"/>
                </a:solidFill>
              </a:rPr>
              <a:t>১।কোষ কী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২।কোষ কত প্রকার ও কি কি?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৩।কোষের দুইটি কাজ লিখ।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/>
              <a:t> 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929" y="620486"/>
            <a:ext cx="8458200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/>
              <a:t>বাড়ির কাজঃ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244929" y="1524000"/>
            <a:ext cx="8458200" cy="4191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 smtClean="0">
                <a:solidFill>
                  <a:srgbClr val="00B0F0"/>
                </a:solidFill>
              </a:rPr>
              <a:t>১।কোষের প্রাণ কী</a:t>
            </a:r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800" dirty="0" smtClean="0">
              <a:solidFill>
                <a:srgbClr val="00B0F0"/>
              </a:solidFill>
            </a:endParaRPr>
          </a:p>
          <a:p>
            <a:r>
              <a:rPr lang="bn-BD" sz="4800" dirty="0" smtClean="0">
                <a:solidFill>
                  <a:srgbClr val="00B0F0"/>
                </a:solidFill>
              </a:rPr>
              <a:t>২।একটি উদ্ভিদ কোষের চিহ্ণিত চিত্র আক।</a:t>
            </a:r>
          </a:p>
          <a:p>
            <a:r>
              <a:rPr lang="bn-BD" sz="4800" dirty="0" smtClean="0">
                <a:solidFill>
                  <a:srgbClr val="00B0F0"/>
                </a:solidFill>
              </a:rPr>
              <a:t>৩।প্রাণী কোষে প্লাস্টিড থাকে না কেন</a:t>
            </a:r>
            <a:r>
              <a:rPr lang="bn-BD" sz="4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6557" y="919843"/>
            <a:ext cx="7924800" cy="426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b="1" u="sng" dirty="0" smtClean="0">
                <a:solidFill>
                  <a:srgbClr val="7030A0"/>
                </a:solidFill>
              </a:rPr>
              <a:t>ধন্যবাদ</a:t>
            </a:r>
            <a:endParaRPr lang="en-US" sz="13800" b="1" u="sng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4400" y="2487551"/>
            <a:ext cx="1749259" cy="12462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My Documents\12943linden_lea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1810292">
            <a:off x="666059" y="968771"/>
            <a:ext cx="4795367" cy="53084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flipH="1">
            <a:off x="7391400" y="7620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পত্রাগ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>
            <a:endCxn id="4" idx="3"/>
          </p:cNvCxnSpPr>
          <p:nvPr/>
        </p:nvCxnSpPr>
        <p:spPr>
          <a:xfrm flipV="1">
            <a:off x="2819400" y="1054388"/>
            <a:ext cx="4572000" cy="469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1371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কিনারা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Arrow Connector 12"/>
          <p:cNvCxnSpPr>
            <a:endCxn id="11" idx="1"/>
          </p:cNvCxnSpPr>
          <p:nvPr/>
        </p:nvCxnSpPr>
        <p:spPr>
          <a:xfrm flipV="1">
            <a:off x="3124200" y="1663988"/>
            <a:ext cx="4191000" cy="317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67600" y="1828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রা</a:t>
            </a:r>
            <a:endParaRPr lang="en-US" sz="3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>
            <a:endCxn id="14" idx="1"/>
          </p:cNvCxnSpPr>
          <p:nvPr/>
        </p:nvCxnSpPr>
        <p:spPr>
          <a:xfrm flipV="1">
            <a:off x="3276600" y="2151966"/>
            <a:ext cx="4191000" cy="286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43800" y="2438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উপশিরা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3" name="Straight Arrow Connector 22"/>
          <p:cNvCxnSpPr>
            <a:endCxn id="21" idx="1"/>
          </p:cNvCxnSpPr>
          <p:nvPr/>
        </p:nvCxnSpPr>
        <p:spPr>
          <a:xfrm flipV="1">
            <a:off x="4572000" y="2700010"/>
            <a:ext cx="2971800" cy="195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6200" y="29718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+mj-lt"/>
                <a:cs typeface="NikoshBAN" pitchFamily="2" charset="0"/>
              </a:rPr>
              <a:t>ফলক</a:t>
            </a:r>
            <a:endParaRPr lang="en-US" sz="3200" dirty="0">
              <a:solidFill>
                <a:srgbClr val="00B050"/>
              </a:solidFill>
              <a:latin typeface="+mj-lt"/>
              <a:cs typeface="NikoshBAN" pitchFamily="2" charset="0"/>
            </a:endParaRPr>
          </a:p>
        </p:txBody>
      </p:sp>
      <p:cxnSp>
        <p:nvCxnSpPr>
          <p:cNvPr id="31" name="Straight Arrow Connector 30"/>
          <p:cNvCxnSpPr>
            <a:endCxn id="27" idx="1"/>
          </p:cNvCxnSpPr>
          <p:nvPr/>
        </p:nvCxnSpPr>
        <p:spPr>
          <a:xfrm flipV="1">
            <a:off x="5029200" y="3264188"/>
            <a:ext cx="2667000" cy="164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53" idx="1"/>
          </p:cNvCxnSpPr>
          <p:nvPr/>
        </p:nvCxnSpPr>
        <p:spPr>
          <a:xfrm flipV="1">
            <a:off x="3429000" y="3919210"/>
            <a:ext cx="4191000" cy="195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848600" y="41148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বৃন্ত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48600" y="4724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উপপত্র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24800" y="518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পত্রমূল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6" name="Straight Arrow Connector 45"/>
          <p:cNvCxnSpPr>
            <a:endCxn id="35" idx="1"/>
          </p:cNvCxnSpPr>
          <p:nvPr/>
        </p:nvCxnSpPr>
        <p:spPr>
          <a:xfrm flipV="1">
            <a:off x="3657600" y="4437966"/>
            <a:ext cx="4191000" cy="3626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8" idx="1"/>
          </p:cNvCxnSpPr>
          <p:nvPr/>
        </p:nvCxnSpPr>
        <p:spPr>
          <a:xfrm flipV="1">
            <a:off x="4038600" y="4986010"/>
            <a:ext cx="3810000" cy="195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1" idx="1"/>
          </p:cNvCxnSpPr>
          <p:nvPr/>
        </p:nvCxnSpPr>
        <p:spPr>
          <a:xfrm>
            <a:off x="4953000" y="5334000"/>
            <a:ext cx="2971800" cy="109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620000" y="3657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মধ্যশিরা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0" y="5943600"/>
            <a:ext cx="739140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আদর্শ পাতা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4" grpId="0"/>
      <p:bldP spid="21" grpId="0"/>
      <p:bldP spid="27" grpId="0"/>
      <p:bldP spid="35" grpId="0"/>
      <p:bldP spid="38" grpId="0"/>
      <p:bldP spid="41" grpId="0"/>
      <p:bldP spid="53" grpId="0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276600"/>
            <a:ext cx="8458200" cy="280076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৫টি আদর্শ পাতার নাম লিখ।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57200"/>
            <a:ext cx="8077200" cy="221599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305800" cy="2646878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800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05200"/>
            <a:ext cx="8382000" cy="255454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একটি আদর্শ পাতার বিভিন্ন অংশ বাখ্যা কর।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153400" cy="186204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115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382000" cy="34163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১।কি কি অংশ থাকলে একটি পাতা আদর্শ হয় ।</a:t>
            </a:r>
            <a:r>
              <a:rPr lang="en-US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7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7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48768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8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457200" y="4343400"/>
            <a:ext cx="8305800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২।মধ্য শিরা ও উপশিরা কি?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410200"/>
            <a:ext cx="8382000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৩।পত্রমূল ও বৃন্ত  কি।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221599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3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13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" y="2540000"/>
            <a:ext cx="9093200" cy="415498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২টি আদর্শ পাতা সংগ্রহ করে খাতায় চিহ্নিত চিত্র  অংকন করবে ।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209800"/>
            <a:ext cx="6629400" cy="31547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</a:t>
            </a:r>
            <a:r>
              <a:rPr lang="bn-BD" sz="19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বাদ</a:t>
            </a:r>
            <a:endParaRPr lang="en-US" sz="199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077200" cy="304698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ইসমাইল হোসেন</a:t>
            </a:r>
            <a:endParaRPr lang="en-US" sz="48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smtClean="0">
                <a:solidFill>
                  <a:srgbClr val="3C0CC4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শিক্ষ</a:t>
            </a:r>
            <a:r>
              <a:rPr lang="bn-BD" sz="4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 </a:t>
            </a:r>
            <a:endParaRPr lang="en-US" sz="4800" dirty="0" smtClean="0">
              <a:solidFill>
                <a:schemeClr val="accent1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কবিরহাট মডেল উচ্চ বিদ্যালয়</a:t>
            </a:r>
          </a:p>
          <a:p>
            <a:pPr algn="ctr"/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কবিরহা</a:t>
            </a:r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ট, নোয়াখালী।</a:t>
            </a:r>
            <a:endParaRPr lang="en-US" sz="4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28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13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284763"/>
            <a:ext cx="8154716" cy="611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180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5001" y="63062"/>
            <a:ext cx="5334000" cy="642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6542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905000"/>
            <a:ext cx="8077200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বিষয়-বিজ্ঞান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6031" y="914400"/>
            <a:ext cx="8082643" cy="110799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" pitchFamily="2" charset="0"/>
                <a:cs typeface="Nikosh" pitchFamily="2" charset="0"/>
              </a:rPr>
              <a:t>শ্রেণি-</a:t>
            </a:r>
            <a:r>
              <a:rPr lang="bn-BD" sz="6600" dirty="0">
                <a:latin typeface="Nikosh" pitchFamily="2" charset="0"/>
                <a:cs typeface="Nikosh" pitchFamily="2" charset="0"/>
              </a:rPr>
              <a:t>৬</a:t>
            </a:r>
            <a:r>
              <a:rPr lang="bn-BD" sz="6600" dirty="0" smtClean="0">
                <a:latin typeface="Nikosh" pitchFamily="2" charset="0"/>
                <a:cs typeface="Nikosh" pitchFamily="2" charset="0"/>
              </a:rPr>
              <a:t>ষ্ঠ</a:t>
            </a:r>
            <a:endParaRPr lang="en-US" sz="66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276600"/>
            <a:ext cx="8067675" cy="9573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অধ্যায় -৩</a:t>
            </a:r>
            <a:endParaRPr lang="en-US" sz="5400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4724400"/>
            <a:ext cx="8077200" cy="1143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বিশেষ</a:t>
            </a:r>
            <a:r>
              <a:rPr lang="bn-BD" sz="4800" dirty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48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পাঠঃ-কোষ</a:t>
            </a:r>
            <a:r>
              <a:rPr lang="bn-BD" sz="48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76200" y="1371600"/>
            <a:ext cx="8605157" cy="38862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 কোষ কী বলতে পারবে। </a:t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কোষ এর কাজ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বলতে পারবে।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উদ্ভিদ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ও প্রানী কোষ এর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প্রাথক্য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বলতে পারবে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524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372935"/>
            <a:ext cx="8001000" cy="186204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উপস্থাপনঃ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401" y="2352675"/>
            <a:ext cx="6476999" cy="412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96115241"/>
              </p:ext>
            </p:extLst>
          </p:nvPr>
        </p:nvGraphicFramePr>
        <p:xfrm>
          <a:off x="762000" y="609600"/>
          <a:ext cx="6921500" cy="6019800"/>
        </p:xfrm>
        <a:graphic>
          <a:graphicData uri="http://schemas.openxmlformats.org/presentationml/2006/ole">
            <p:oleObj spid="_x0000_s1037" name="Acrobat Document" r:id="rId3" imgW="7773840" imgH="104544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066800"/>
            <a:ext cx="7010400" cy="146863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59229" y="1120170"/>
            <a:ext cx="76417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chemeClr val="bg2">
                    <a:lumMod val="75000"/>
                  </a:schemeClr>
                </a:solidFill>
              </a:rPr>
              <a:t>দলীয় কাজঃ</a:t>
            </a:r>
          </a:p>
          <a:p>
            <a:pPr algn="ctr"/>
            <a:r>
              <a:rPr lang="bn-BD" sz="4000" b="1" dirty="0" smtClean="0">
                <a:solidFill>
                  <a:srgbClr val="00B050"/>
                </a:solidFill>
              </a:rPr>
              <a:t>উদ্ভিদ ও প্রাণী কোষের পাথক্য লিখ </a:t>
            </a:r>
            <a:r>
              <a:rPr lang="bn-BD" sz="2400" b="1" dirty="0" smtClean="0">
                <a:solidFill>
                  <a:srgbClr val="00B050"/>
                </a:solidFill>
              </a:rPr>
              <a:t>।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168</Words>
  <Application>Microsoft Office PowerPoint</Application>
  <PresentationFormat>On-screen Show (4:3)</PresentationFormat>
  <Paragraphs>48</Paragraphs>
  <Slides>19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Acrobat 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bashar</cp:lastModifiedBy>
  <cp:revision>145</cp:revision>
  <dcterms:created xsi:type="dcterms:W3CDTF">2006-08-16T00:00:00Z</dcterms:created>
  <dcterms:modified xsi:type="dcterms:W3CDTF">2013-12-07T08:11:04Z</dcterms:modified>
</cp:coreProperties>
</file>